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DF60B0D-6BB6-4F55-BC58-CBBCA5135716}" type="datetimeFigureOut">
              <a:rPr lang="en-US" smtClean="0"/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818CB4E-7678-4DB0-91E6-7247FB3A3C5F}" type="slidenum">
              <a:rPr lang="en-US" smtClean="0"/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0D-6BB6-4F55-BC58-CBBCA513571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CB4E-7678-4DB0-91E6-7247FB3A3C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0D-6BB6-4F55-BC58-CBBCA513571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CB4E-7678-4DB0-91E6-7247FB3A3C5F}" type="slidenum">
              <a:rPr lang="en-US" smtClean="0"/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0D-6BB6-4F55-BC58-CBBCA513571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CB4E-7678-4DB0-91E6-7247FB3A3C5F}" type="slidenum">
              <a:rPr lang="en-US" smtClean="0"/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DF60B0D-6BB6-4F55-BC58-CBBCA5135716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818CB4E-7678-4DB0-91E6-7247FB3A3C5F}" type="slidenum">
              <a:rPr lang="en-US" smtClean="0"/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0D-6BB6-4F55-BC58-CBBCA513571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CB4E-7678-4DB0-91E6-7247FB3A3C5F}" type="slidenum">
              <a:rPr lang="en-US" smtClean="0"/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0D-6BB6-4F55-BC58-CBBCA5135716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CB4E-7678-4DB0-91E6-7247FB3A3C5F}" type="slidenum">
              <a:rPr lang="en-US" smtClean="0"/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0D-6BB6-4F55-BC58-CBBCA5135716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CB4E-7678-4DB0-91E6-7247FB3A3C5F}" type="slidenum">
              <a:rPr lang="en-US" smtClean="0"/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0D-6BB6-4F55-BC58-CBBCA5135716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CB4E-7678-4DB0-91E6-7247FB3A3C5F}" type="slidenum">
              <a:rPr lang="en-US" smtClean="0"/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0D-6BB6-4F55-BC58-CBBCA513571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CB4E-7678-4DB0-91E6-7247FB3A3C5F}" type="slidenum">
              <a:rPr lang="en-US" smtClean="0"/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  <a:endParaRPr lang="en-US" smtClean="0"/>
          </a:p>
          <a:p>
            <a:pPr lvl="1" eaLnBrk="1" latinLnBrk="0" hangingPunct="1"/>
            <a:r>
              <a:rPr lang="en-US" smtClean="0"/>
              <a:t>Second level</a:t>
            </a:r>
            <a:endParaRPr lang="en-US" smtClean="0"/>
          </a:p>
          <a:p>
            <a:pPr lvl="2" eaLnBrk="1" latinLnBrk="0" hangingPunct="1"/>
            <a:r>
              <a:rPr lang="en-US" smtClean="0"/>
              <a:t>Third level</a:t>
            </a:r>
            <a:endParaRPr lang="en-US" smtClean="0"/>
          </a:p>
          <a:p>
            <a:pPr lvl="3" eaLnBrk="1" latinLnBrk="0" hangingPunct="1"/>
            <a:r>
              <a:rPr lang="en-US" smtClean="0"/>
              <a:t>Fourth level</a:t>
            </a:r>
            <a:endParaRPr lang="en-US" smtClean="0"/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0B0D-6BB6-4F55-BC58-CBBCA5135716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8CB4E-7678-4DB0-91E6-7247FB3A3C5F}" type="slidenum">
              <a:rPr lang="en-US" smtClean="0"/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  <a:endParaRPr kumimoji="0" lang="en-US" smtClean="0"/>
          </a:p>
          <a:p>
            <a:pPr lvl="1" eaLnBrk="1" latinLnBrk="0" hangingPunct="1"/>
            <a:r>
              <a:rPr kumimoji="0" lang="en-US" smtClean="0"/>
              <a:t>Second level</a:t>
            </a:r>
            <a:endParaRPr kumimoji="0" lang="en-US" smtClean="0"/>
          </a:p>
          <a:p>
            <a:pPr lvl="2" eaLnBrk="1" latinLnBrk="0" hangingPunct="1"/>
            <a:r>
              <a:rPr kumimoji="0" lang="en-US" smtClean="0"/>
              <a:t>Third level</a:t>
            </a:r>
            <a:endParaRPr kumimoji="0" lang="en-US" smtClean="0"/>
          </a:p>
          <a:p>
            <a:pPr lvl="3" eaLnBrk="1" latinLnBrk="0" hangingPunct="1"/>
            <a:r>
              <a:rPr kumimoji="0" lang="en-US" smtClean="0"/>
              <a:t>Fourth level</a:t>
            </a:r>
            <a:endParaRPr kumimoji="0" lang="en-US" smtClean="0"/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DF60B0D-6BB6-4F55-BC58-CBBCA5135716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818CB4E-7678-4DB0-91E6-7247FB3A3C5F}" type="slidenum">
              <a:rPr lang="en-US" smtClean="0"/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[Insert Your Exercise Name Here]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[Moderator’s Name and Credentials]</a:t>
            </a: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Evolutions Are Conducted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Participants receive scenario information.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table-facilitated discussion follows.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Top challenges and successes captured on debriefing form after each module.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[Use this slide to layout guidelines for discussion. Examples are included below.]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There is no cookie-cutter solution.</a:t>
            </a:r>
            <a:endParaRPr lang="en-US" sz="2800" dirty="0" smtClean="0"/>
          </a:p>
          <a:p>
            <a:pPr marL="109855" indent="0">
              <a:lnSpc>
                <a:spcPct val="90000"/>
              </a:lnSpc>
              <a:buNone/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Agree to disagree.</a:t>
            </a: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Don’t limit yourself; decisions don’t set precedents.</a:t>
            </a: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This is a no-fault, low-threat, acronym-free environment.</a:t>
            </a: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Respond based on </a:t>
            </a:r>
            <a:r>
              <a:rPr lang="en-US" sz="2800" b="1" u="sng" dirty="0" smtClean="0"/>
              <a:t>current plans </a:t>
            </a:r>
            <a:r>
              <a:rPr lang="en-US" sz="2800" dirty="0" smtClean="0"/>
              <a:t>and </a:t>
            </a:r>
            <a:r>
              <a:rPr lang="en-US" sz="2800" b="1" u="sng" dirty="0" smtClean="0"/>
              <a:t>capabilities.</a:t>
            </a:r>
            <a:endParaRPr lang="en-US" sz="2800" b="1" u="sng" dirty="0" smtClean="0"/>
          </a:p>
          <a:p>
            <a:pPr>
              <a:lnSpc>
                <a:spcPct val="90000"/>
              </a:lnSpc>
            </a:pPr>
            <a:endParaRPr lang="en-US" sz="2800" b="1" u="sng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Assume cooperation and support.</a:t>
            </a: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Base discussion on situation updates, written material, and resources.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Guidelines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The scenario is plausible (though certain biological agent aspects are idealized); events occur as they are presented.</a:t>
            </a:r>
            <a:endParaRPr lang="en-US" sz="2800" dirty="0" smtClean="0"/>
          </a:p>
          <a:p>
            <a:pPr marL="109855" indent="0">
              <a:lnSpc>
                <a:spcPct val="90000"/>
              </a:lnSpc>
              <a:buNone/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There are no hidden agendas or trick questions.</a:t>
            </a:r>
            <a:endParaRPr lang="en-US" sz="2800" dirty="0" smtClean="0"/>
          </a:p>
          <a:p>
            <a:pPr marL="109855" indent="0">
              <a:lnSpc>
                <a:spcPct val="90000"/>
              </a:lnSpc>
              <a:buNone/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All participants receive information at the same time.</a:t>
            </a: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Concentrate on the local response—no assistance for at least 24 hours, but perhaps 72 hours.</a:t>
            </a:r>
            <a:endParaRPr lang="en-US" sz="2800" dirty="0" smtClean="0"/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Fight the problems, not the scenario.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1 – Incident Notification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[Use this slide to introduce participant information for the first evolution of the scenario.]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1 – Issues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[Based on your chosen capabilities, use this slide to bring up key issues regarding the scenario previously given. These issues should guide, but not limit discussion amongst participants.]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Discussion – [Insert Time Limit]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2 – Scenario Escalation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[Use this slide to introduce participant information for the second evolution of the scenario.]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2 -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[Based on your chosen capabilities, use this slide to bring up key issues regarding the scenario previously given. These issues should guide, but not limit discussion amongst participants.]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Discussion – [Insert Time Limit]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Evolution 3 – Scenario [Escalation or De-escalation]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[Use this slide to introduce participant information for the third evolution of the scenario.]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3 -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[Based on your chosen capabilities, use this slide to bring up key issues regarding the scenario previously given. These issues should guide, but not limit discussion amongst participants.]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Discussion – [Insert Time Limit]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Hot Wash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Minimum from each discussion group:</a:t>
            </a:r>
            <a:endParaRPr lang="en-US" i="1" dirty="0" smtClean="0"/>
          </a:p>
          <a:p>
            <a:pPr lvl="1"/>
            <a:endParaRPr lang="en-US" i="1" dirty="0" smtClean="0"/>
          </a:p>
          <a:p>
            <a:pPr lvl="1"/>
            <a:r>
              <a:rPr lang="en-US" i="1" dirty="0" smtClean="0"/>
              <a:t>One success </a:t>
            </a:r>
            <a:endParaRPr lang="en-US" i="1" dirty="0" smtClean="0"/>
          </a:p>
          <a:p>
            <a:pPr lvl="1"/>
            <a:endParaRPr lang="en-US" i="1" dirty="0" smtClean="0"/>
          </a:p>
          <a:p>
            <a:pPr lvl="1"/>
            <a:r>
              <a:rPr lang="en-US" i="1" dirty="0" smtClean="0"/>
              <a:t>One opportunity for future planning</a:t>
            </a:r>
            <a:endParaRPr lang="en-US" i="1" dirty="0" smtClean="0"/>
          </a:p>
          <a:p>
            <a:pPr lvl="1"/>
            <a:endParaRPr lang="en-US" i="1" dirty="0" smtClean="0"/>
          </a:p>
          <a:p>
            <a:pPr lvl="1">
              <a:buNone/>
            </a:pPr>
            <a:endParaRPr lang="en-US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[Insert a brief version of the agenda you have created here.]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Participant Evaluations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Please fill out a participant feedback form.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Please give this form to your facilitator before leaving.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Thank you for </a:t>
            </a:r>
            <a:r>
              <a:rPr lang="en-US" smtClean="0"/>
              <a:t>your participation!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[Use this slide to lay out any rules for use of the space you’ll be in, use of cell phones, restroom locations, emergency exits, food, paperwork, etc.]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[The next several slides may be use, if desired, to lay out contextual information for the exercise (i.e. “why you’re here) etc.]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[Use this slide to introduce the purpose your planning committee has decided on for this exercise.]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[Use this slide to introduce the scope your planning committee decided on for this exercise.]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Capabilities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[Use this slide to briefly introduce the capabilities your planning committee has decided to address with this exercise.]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[Use this slide to introduce the various agencies/departments involved in this exercise.]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[Use this slide to lay out how much time will be spent on each evolution of the exercise.]</a:t>
            </a:r>
            <a:endParaRPr lang="en-US" dirty="0" smtClean="0"/>
          </a:p>
          <a:p>
            <a:r>
              <a:rPr lang="en-US" dirty="0" smtClean="0"/>
              <a:t>Evolution 1 – </a:t>
            </a:r>
            <a:endParaRPr lang="en-US" dirty="0" smtClean="0"/>
          </a:p>
          <a:p>
            <a:r>
              <a:rPr lang="en-US" dirty="0" smtClean="0"/>
              <a:t>Evolution 2 – </a:t>
            </a:r>
            <a:endParaRPr lang="en-US" dirty="0" smtClean="0"/>
          </a:p>
          <a:p>
            <a:r>
              <a:rPr lang="en-US" dirty="0" smtClean="0"/>
              <a:t>Evolution 3 –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3371</Words>
  <Application>WPS Presentation</Application>
  <PresentationFormat>On-screen Show (4:3)</PresentationFormat>
  <Paragraphs>125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1" baseType="lpstr">
      <vt:lpstr>Arial</vt:lpstr>
      <vt:lpstr>SimSun</vt:lpstr>
      <vt:lpstr>Wingdings</vt:lpstr>
      <vt:lpstr>Wingdings 3</vt:lpstr>
      <vt:lpstr>Wingdings</vt:lpstr>
      <vt:lpstr>Gill Sans MT</vt:lpstr>
      <vt:lpstr>Bookman Old Style</vt:lpstr>
      <vt:lpstr>Microsoft YaHei</vt:lpstr>
      <vt:lpstr>Arial Unicode MS</vt:lpstr>
      <vt:lpstr>Calibri</vt:lpstr>
      <vt:lpstr>Origin</vt:lpstr>
      <vt:lpstr>[Insert Your Exercise Name Here]</vt:lpstr>
      <vt:lpstr>Agenda	</vt:lpstr>
      <vt:lpstr>Administrative	</vt:lpstr>
      <vt:lpstr>PowerPoint 演示文稿</vt:lpstr>
      <vt:lpstr>Purpose	</vt:lpstr>
      <vt:lpstr>Scope</vt:lpstr>
      <vt:lpstr>Target Capabilities	</vt:lpstr>
      <vt:lpstr>Participants	</vt:lpstr>
      <vt:lpstr>Exercise Structure</vt:lpstr>
      <vt:lpstr>How Evolutions Are Conducted</vt:lpstr>
      <vt:lpstr>Exercise Guidelines</vt:lpstr>
      <vt:lpstr>Exercise Guidelines (cont.)</vt:lpstr>
      <vt:lpstr>Evolution 1 – Incident Notification	</vt:lpstr>
      <vt:lpstr>Evolution 1 – Issues	</vt:lpstr>
      <vt:lpstr>Evolution 2 – Scenario Escalation</vt:lpstr>
      <vt:lpstr>Evolution 2 - Issues</vt:lpstr>
      <vt:lpstr>Evolution 3 – Scenario [Escalation or De-escalation] </vt:lpstr>
      <vt:lpstr>Evolution 3 - Issues</vt:lpstr>
      <vt:lpstr>Hot Wash</vt:lpstr>
      <vt:lpstr>Participant Evaluations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[Insert Your Exercise Name Here]</dc:title>
  <dc:creator>Andrew Pearson</dc:creator>
  <cp:lastModifiedBy>Cathy</cp:lastModifiedBy>
  <cp:revision>4</cp:revision>
  <dcterms:created xsi:type="dcterms:W3CDTF">2013-02-08T01:31:00Z</dcterms:created>
  <dcterms:modified xsi:type="dcterms:W3CDTF">2018-10-23T02:53:55Z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1033-10.2.0.7516</vt:lpwstr>
  </property>
</Properties>
</file>